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5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2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8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1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4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5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1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3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1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DAF87-97D7-4CF4-98C8-1F5CB1505F5D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885B-326B-4180-8CE1-6DC6E7AA6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sto MT" panose="02040603050505030304" pitchFamily="18" charset="0"/>
              </a:rPr>
              <a:t>User-defined data </a:t>
            </a:r>
            <a:r>
              <a:rPr lang="en-US" dirty="0" smtClean="0">
                <a:latin typeface="Calisto MT" panose="02040603050505030304" pitchFamily="18" charset="0"/>
              </a:rPr>
              <a:t>types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three types of user-defined data types in C</a:t>
            </a:r>
            <a:r>
              <a:rPr lang="en-US" dirty="0" smtClean="0"/>
              <a:t>++: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1- </a:t>
            </a:r>
            <a:r>
              <a:rPr lang="en-US" dirty="0" err="1"/>
              <a:t>struct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2</a:t>
            </a:r>
            <a:r>
              <a:rPr lang="en-US" dirty="0"/>
              <a:t>. </a:t>
            </a:r>
            <a:r>
              <a:rPr lang="en-US" dirty="0" smtClean="0"/>
              <a:t>union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enum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9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Structure(</a:t>
            </a:r>
            <a:r>
              <a:rPr lang="en-US" dirty="0" err="1" smtClean="0"/>
              <a:t>struct</a:t>
            </a:r>
            <a:r>
              <a:rPr lang="en-US" dirty="0" smtClean="0"/>
              <a:t>)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It is a collection of different data elements (members) gathered under a single name and it declares </a:t>
            </a:r>
            <a:r>
              <a:rPr lang="en-US" dirty="0" smtClean="0"/>
              <a:t>(creates) as </a:t>
            </a:r>
            <a:r>
              <a:rPr lang="en-US" dirty="0"/>
              <a:t>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stedent</a:t>
            </a:r>
            <a:r>
              <a:rPr lang="en-US" dirty="0" smtClean="0"/>
              <a:t> 		//</a:t>
            </a:r>
            <a:r>
              <a:rPr lang="en-US" dirty="0" err="1" smtClean="0"/>
              <a:t>std</a:t>
            </a:r>
            <a:r>
              <a:rPr lang="en-US" dirty="0" smtClean="0"/>
              <a:t> is the </a:t>
            </a:r>
            <a:r>
              <a:rPr lang="en-US" dirty="0" err="1" smtClean="0"/>
              <a:t>struct</a:t>
            </a:r>
            <a:r>
              <a:rPr lang="en-US" dirty="0" smtClean="0"/>
              <a:t> 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 </a:t>
            </a:r>
          </a:p>
          <a:p>
            <a:pPr marL="0" indent="0">
              <a:buNone/>
            </a:pPr>
            <a:r>
              <a:rPr lang="en-US" dirty="0" smtClean="0"/>
              <a:t>	char </a:t>
            </a:r>
            <a:r>
              <a:rPr lang="en-US" dirty="0"/>
              <a:t>Name[20</a:t>
            </a:r>
            <a:r>
              <a:rPr lang="en-US" dirty="0" smtClean="0"/>
              <a:t>];  	// </a:t>
            </a:r>
            <a:r>
              <a:rPr lang="en-US" dirty="0" err="1" smtClean="0"/>
              <a:t>struct</a:t>
            </a:r>
            <a:r>
              <a:rPr lang="en-US" dirty="0" smtClean="0"/>
              <a:t> members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Age</a:t>
            </a:r>
            <a:r>
              <a:rPr lang="en-US" dirty="0" smtClean="0"/>
              <a:t>;			// or </a:t>
            </a:r>
            <a:r>
              <a:rPr lang="en-US" dirty="0" err="1" smtClean="0"/>
              <a:t>fileds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}; student </a:t>
            </a:r>
            <a:r>
              <a:rPr lang="en-US" dirty="0" err="1" smtClean="0"/>
              <a:t>std</a:t>
            </a:r>
            <a:r>
              <a:rPr lang="en-US" dirty="0" smtClean="0"/>
              <a:t>;			//</a:t>
            </a:r>
            <a:r>
              <a:rPr lang="en-US" dirty="0" err="1" smtClean="0"/>
              <a:t>std</a:t>
            </a:r>
            <a:r>
              <a:rPr lang="en-US" dirty="0" smtClean="0"/>
              <a:t> is the variable 					//name of student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8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Structure(</a:t>
            </a:r>
            <a:r>
              <a:rPr lang="en-US" dirty="0" err="1"/>
              <a:t>struct</a:t>
            </a:r>
            <a:r>
              <a:rPr lang="en-US" dirty="0"/>
              <a:t>)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Assigning values to </a:t>
            </a:r>
            <a:r>
              <a:rPr lang="en-US" dirty="0" err="1" smtClean="0"/>
              <a:t>struct</a:t>
            </a:r>
            <a:r>
              <a:rPr lang="en-US" dirty="0" smtClean="0"/>
              <a:t> members: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cin</a:t>
            </a:r>
            <a:r>
              <a:rPr lang="en-US" dirty="0" smtClean="0"/>
              <a:t>&gt;&gt;</a:t>
            </a:r>
            <a:r>
              <a:rPr lang="en-US" dirty="0" err="1" smtClean="0"/>
              <a:t>struct_name.member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Displaying </a:t>
            </a:r>
            <a:r>
              <a:rPr lang="en-US" dirty="0" err="1" smtClean="0"/>
              <a:t>struct</a:t>
            </a:r>
            <a:r>
              <a:rPr lang="en-US" dirty="0" smtClean="0"/>
              <a:t> member values: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&lt;&lt;</a:t>
            </a:r>
            <a:r>
              <a:rPr lang="en-US" dirty="0" err="1" smtClean="0"/>
              <a:t>struct_name.member</a:t>
            </a:r>
            <a:r>
              <a:rPr lang="en-US" dirty="0"/>
              <a:t>;</a:t>
            </a:r>
          </a:p>
          <a:p>
            <a:pPr marL="2286000" lvl="5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2667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listo MT" panose="02040603050505030304" pitchFamily="18" charset="0"/>
              </a:rPr>
              <a:t>String in C++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string is defined in C and C++ as a character array ended by a null (“ “, ‘\0’).</a:t>
            </a:r>
          </a:p>
          <a:p>
            <a:endParaRPr lang="en-US" dirty="0"/>
          </a:p>
          <a:p>
            <a:r>
              <a:rPr lang="en-US" dirty="0"/>
              <a:t>The world HELLO can be represented in an array as follows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Declaration </a:t>
            </a:r>
            <a:r>
              <a:rPr lang="en-US" dirty="0"/>
              <a:t>: char </a:t>
            </a:r>
            <a:r>
              <a:rPr lang="en-US" dirty="0" err="1"/>
              <a:t>str</a:t>
            </a:r>
            <a:r>
              <a:rPr lang="en-US" dirty="0"/>
              <a:t>[10]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742536"/>
              </p:ext>
            </p:extLst>
          </p:nvPr>
        </p:nvGraphicFramePr>
        <p:xfrm>
          <a:off x="2514600" y="4343400"/>
          <a:ext cx="4267200" cy="52670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51933"/>
                <a:gridCol w="651933"/>
                <a:gridCol w="592667"/>
                <a:gridCol w="592667"/>
                <a:gridCol w="651933"/>
                <a:gridCol w="592667"/>
                <a:gridCol w="533400"/>
              </a:tblGrid>
              <a:tr h="526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str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\0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32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String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number of useful </a:t>
            </a:r>
            <a:r>
              <a:rPr lang="en-US" dirty="0"/>
              <a:t>functions can be used to manipulate the string</a:t>
            </a:r>
            <a:r>
              <a:rPr lang="en-US" dirty="0" smtClean="0"/>
              <a:t>:</a:t>
            </a:r>
          </a:p>
          <a:p>
            <a:r>
              <a:rPr lang="en-US" b="1" dirty="0" err="1"/>
              <a:t>strcpy</a:t>
            </a:r>
            <a:r>
              <a:rPr lang="en-US" dirty="0"/>
              <a:t>(</a:t>
            </a:r>
            <a:r>
              <a:rPr lang="en-US" dirty="0" err="1"/>
              <a:t>to_string</a:t>
            </a:r>
            <a:r>
              <a:rPr lang="en-US" dirty="0"/>
              <a:t>, </a:t>
            </a:r>
            <a:r>
              <a:rPr lang="en-US" dirty="0" err="1"/>
              <a:t>from_string</a:t>
            </a:r>
            <a:r>
              <a:rPr lang="en-US" dirty="0" smtClean="0"/>
              <a:t>): used to copy strings.</a:t>
            </a:r>
          </a:p>
          <a:p>
            <a:r>
              <a:rPr lang="en-US" b="1" dirty="0" err="1"/>
              <a:t>strcat</a:t>
            </a:r>
            <a:r>
              <a:rPr lang="en-US" dirty="0"/>
              <a:t>(string_1, </a:t>
            </a:r>
            <a:r>
              <a:rPr lang="en-US" dirty="0" smtClean="0"/>
              <a:t>string_2): used to concatenate two strings.</a:t>
            </a:r>
          </a:p>
          <a:p>
            <a:r>
              <a:rPr lang="en-US" b="1" dirty="0" err="1"/>
              <a:t>strlen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 smtClean="0"/>
              <a:t>): used to measure the length of a string.</a:t>
            </a:r>
          </a:p>
          <a:p>
            <a:r>
              <a:rPr lang="en-US" b="1" dirty="0" err="1"/>
              <a:t>strcmp</a:t>
            </a:r>
            <a:r>
              <a:rPr lang="en-US" dirty="0"/>
              <a:t>(string_1, string_2</a:t>
            </a:r>
            <a:r>
              <a:rPr lang="en-US" dirty="0" smtClean="0"/>
              <a:t>): used to compare two strings.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9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User-defined data types</vt:lpstr>
      <vt:lpstr>Structure(struct) data structure</vt:lpstr>
      <vt:lpstr>Structure(struct) data structure</vt:lpstr>
      <vt:lpstr>String in C++</vt:lpstr>
      <vt:lpstr>String in C++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User-defined data types</dc:title>
  <dc:creator>Windows User</dc:creator>
  <cp:lastModifiedBy>Windows User</cp:lastModifiedBy>
  <cp:revision>1</cp:revision>
  <dcterms:created xsi:type="dcterms:W3CDTF">2019-09-02T11:41:05Z</dcterms:created>
  <dcterms:modified xsi:type="dcterms:W3CDTF">2019-09-02T11:41:23Z</dcterms:modified>
</cp:coreProperties>
</file>